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ibre Franklin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JWPZKRFzl0ZQQmgi3MjWWc3G/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878F2B-9917-426B-B9C2-27796C3A2FEF}">
  <a:tblStyle styleId="{BB878F2B-9917-426B-B9C2-27796C3A2F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 varScale="1">
        <p:scale>
          <a:sx n="115" d="100"/>
          <a:sy n="115" d="100"/>
        </p:scale>
        <p:origin x="7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4440e5e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df4440e5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f51e2deda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df51e2ded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51e2deda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df51e2ded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51e2ded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f51e2ded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51e2ded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f51e2ded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51e3aca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df51e3a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60db201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e60db20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4440e5e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df4440e5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51e2de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df51e2de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51e2ded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df51e2de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907097" y="436384"/>
            <a:ext cx="8377806" cy="2331982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54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Конструктор застройки на холмистой местности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294685" y="6031616"/>
            <a:ext cx="3602628" cy="649467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2020-2021</a:t>
            </a:r>
            <a:endParaRPr sz="3600" b="0" i="0" u="none" strike="noStrike" cap="none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100137" y="3077308"/>
            <a:ext cx="9991725" cy="269484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Руководитель : Гиглавый А.В.</a:t>
            </a:r>
            <a:endParaRPr dirty="0">
              <a:solidFill>
                <a:schemeClr val="tx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Школа № 1533 «ЛИТ»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Исполнитель : Пашенцев П.В</a:t>
            </a:r>
            <a:endParaRPr sz="3600" dirty="0">
              <a:solidFill>
                <a:schemeClr val="tx1"/>
              </a:solidFill>
              <a:latin typeface="+mj-lt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354361-427A-48BB-9F27-388D4F603FD3}"/>
              </a:ext>
            </a:extLst>
          </p:cNvPr>
          <p:cNvSpPr/>
          <p:nvPr/>
        </p:nvSpPr>
        <p:spPr>
          <a:xfrm>
            <a:off x="1311230" y="2038350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Программы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Unity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Visual Studio 2019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Blender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ru-RU" sz="2000" dirty="0">
                <a:solidFill>
                  <a:schemeClr val="tx1"/>
                </a:solidFill>
              </a:rPr>
              <a:t>Язык – </a:t>
            </a:r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4A183D-8D36-4692-90F2-AB434951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9" t="26017" r="17073" b="26287"/>
          <a:stretch/>
        </p:blipFill>
        <p:spPr>
          <a:xfrm>
            <a:off x="6330145" y="2038350"/>
            <a:ext cx="2203031" cy="903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BF423-DC33-4C09-8C73-613324D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038351"/>
            <a:ext cx="1895475" cy="1870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16DEB0-836B-4867-AB89-9FE21D60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272" y="3284355"/>
            <a:ext cx="2198904" cy="2858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3886CE-93C3-4EC4-8714-1B84DA4E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875" y="4047211"/>
            <a:ext cx="1865475" cy="2096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440e5eb_0_4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Программная реализация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1" name="Google Shape;171;gdf4440e5eb_0_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df4440e5eb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23DC7-B45A-4374-83C3-1874EEF93740}"/>
              </a:ext>
            </a:extLst>
          </p:cNvPr>
          <p:cNvSpPr/>
          <p:nvPr/>
        </p:nvSpPr>
        <p:spPr>
          <a:xfrm>
            <a:off x="1213500" y="1825625"/>
            <a:ext cx="4546499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Библиотеки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TriLib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Mapbox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Mesh Combiner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Simple </a:t>
            </a:r>
            <a:r>
              <a:rPr lang="en-US" sz="2000" dirty="0" err="1">
                <a:solidFill>
                  <a:schemeClr val="tx1"/>
                </a:solidFill>
              </a:rPr>
              <a:t>FileBrowser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Excel4Unity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lzip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9" name="Google Shape;1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67761"/>
          <a:stretch/>
        </p:blipFill>
        <p:spPr>
          <a:xfrm>
            <a:off x="3102850" y="1795150"/>
            <a:ext cx="57340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51e2deda_0_35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6" name="Google Shape;186;gdf51e2deda_0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187" name="Google Shape;187;gdf51e2deda_0_35"/>
          <p:cNvPicPr preferRelativeResize="0"/>
          <p:nvPr/>
        </p:nvPicPr>
        <p:blipFill rotWithShape="1">
          <a:blip r:embed="rId3">
            <a:alphaModFix/>
          </a:blip>
          <a:srcRect t="32536" b="35420"/>
          <a:stretch/>
        </p:blipFill>
        <p:spPr>
          <a:xfrm>
            <a:off x="2881425" y="1788912"/>
            <a:ext cx="6241450" cy="44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51e2deda_0_43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Архитектура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3" name="Google Shape;193;gdf51e2deda_0_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194" name="Google Shape;194;gdf51e2deda_0_43"/>
          <p:cNvPicPr preferRelativeResize="0"/>
          <p:nvPr/>
        </p:nvPicPr>
        <p:blipFill rotWithShape="1">
          <a:blip r:embed="rId3">
            <a:alphaModFix/>
          </a:blip>
          <a:srcRect t="64294"/>
          <a:stretch/>
        </p:blipFill>
        <p:spPr>
          <a:xfrm>
            <a:off x="3243275" y="1821823"/>
            <a:ext cx="5705450" cy="4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00" name="Google Shape;200;p14"/>
          <p:cNvGraphicFramePr/>
          <p:nvPr>
            <p:extLst>
              <p:ext uri="{D42A27DB-BD31-4B8C-83A1-F6EECF244321}">
                <p14:modId xmlns:p14="http://schemas.microsoft.com/office/powerpoint/2010/main" val="1832099528"/>
              </p:ext>
            </p:extLst>
          </p:nvPr>
        </p:nvGraphicFramePr>
        <p:xfrm>
          <a:off x="536895" y="2036738"/>
          <a:ext cx="11118225" cy="377445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Созвоны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Unity 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10.01.2021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Обновление UI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20.10.2020-29.10.2020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Получение от заказчика всех материалов по проекту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09.11.2020-20.12.2020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Созвоны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05.01.2021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Отвязка проекта от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Unity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08.01.2021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Реализация первой версии конструктора дорог (множество объектов), создание макета «карты высот»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1" name="Google Shape;2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51e2deda_0_1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07" name="Google Shape;207;gdf51e2deda_0_16"/>
          <p:cNvGraphicFramePr/>
          <p:nvPr>
            <p:extLst>
              <p:ext uri="{D42A27DB-BD31-4B8C-83A1-F6EECF244321}">
                <p14:modId xmlns:p14="http://schemas.microsoft.com/office/powerpoint/2010/main" val="3093051881"/>
              </p:ext>
            </p:extLst>
          </p:nvPr>
        </p:nvGraphicFramePr>
        <p:xfrm>
          <a:off x="536895" y="2036738"/>
          <a:ext cx="11118225" cy="37085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Mapbox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просьбе заказчика добавлено искажение карты по высоте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направлению заказчика частично добавлена интеграция с OSM через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Selenium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19.02.2021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07.04.2021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Отказ от идеи конструктора ландшафта и переход на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Mapbox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09/04/2021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просьюе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заказчикуа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добавлено искажение карты по высоте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" name="Google Shape;208;gdf51e2deda_0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51e2deda_0_24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Ход работы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214" name="Google Shape;214;gdf51e2deda_0_24"/>
          <p:cNvGraphicFramePr/>
          <p:nvPr>
            <p:extLst>
              <p:ext uri="{D42A27DB-BD31-4B8C-83A1-F6EECF244321}">
                <p14:modId xmlns:p14="http://schemas.microsoft.com/office/powerpoint/2010/main" val="2691818565"/>
              </p:ext>
            </p:extLst>
          </p:nvPr>
        </p:nvGraphicFramePr>
        <p:xfrm>
          <a:off x="536895" y="2036738"/>
          <a:ext cx="11118225" cy="352559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237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Когда</a:t>
                      </a:r>
                      <a:endParaRPr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Что</a:t>
                      </a:r>
                      <a:endParaRPr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06.05.2021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Полная замена предшествующей системы сохранения 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08.05.2021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Добавление отображения реальных высоты, широты, долготы выделенного объекта и пользователя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21.05.2021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 с заказчиком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23.05.2021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Добавлены некоторые настройки камеры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28.05.2021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Добавлена настройка разметки ландшафта через построение сетки дорог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31.05.2021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Полировка разметки ландшафта, передача заказчику размеченный ландшафт Ивановской горки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15.04.2021</a:t>
                      </a:r>
                      <a:endParaRPr sz="120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-RU" sz="12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Созвон</a:t>
                      </a:r>
                      <a:r>
                        <a:rPr lang="ru-RU" sz="12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с заказчиком</a:t>
                      </a:r>
                      <a:endParaRPr sz="12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5" name="Google Shape;215;gdf51e2deda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51e3acab_0_0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Дальнейшее развитие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1" name="Google Shape;221;gdf51e3acab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22" name="Google Shape;222;gdf51e3acab_0_0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Поднять сетевое хранилище с крупными проектами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Переход к двум версиям: редактора и читалки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Кроссплатформенная реализация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e60db2016_0_6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Выводы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8" name="Google Shape;228;gde60db2016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29" name="Google Shape;229;gde60db2016_0_6"/>
          <p:cNvSpPr/>
          <p:nvPr/>
        </p:nvSpPr>
        <p:spPr>
          <a:xfrm>
            <a:off x="1194450" y="1825625"/>
            <a:ext cx="4546500" cy="41049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относительно удобный конструктор, позволяющий расставлять большое количество объектов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Можно точно вводить позицию объектов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>
                <a:solidFill>
                  <a:schemeClr val="tx1"/>
                </a:solidFill>
                <a:latin typeface="+mn-lt"/>
                <a:ea typeface="Libre Franklin"/>
                <a:cs typeface="Libre Franklin"/>
                <a:sym typeface="Libre Franklin"/>
              </a:rPr>
              <a:t>Разработан формат файла, сохраняющий 3D-модели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aerial view of people walking on raod"/>
          <p:cNvPicPr preferRelativeResize="0"/>
          <p:nvPr/>
        </p:nvPicPr>
        <p:blipFill rotWithShape="1">
          <a:blip r:embed="rId3">
            <a:alphaModFix/>
          </a:blip>
          <a:srcRect l="2618" r="5644"/>
          <a:stretch/>
        </p:blipFill>
        <p:spPr>
          <a:xfrm>
            <a:off x="6450956" y="1825624"/>
            <a:ext cx="4835610" cy="363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1194443" y="1825625"/>
            <a:ext cx="4546600" cy="3634015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Цель проекта - развить существующий проекта лицеиста Степана Смирнова “Конструктор улиц”.</a:t>
            </a:r>
            <a:endParaRPr sz="2000" b="0" i="0" u="none" strike="noStrike" cap="none" dirty="0">
              <a:solidFill>
                <a:schemeClr val="tx1"/>
              </a:solidFill>
              <a:latin typeface="+mn-lt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6" descr="Ð¢ÑÐµÐ±Ð¾Ð²Ð°Ð½Ð¸Ñ Ðº Ð½Ð°ÑÑÐ½Ð¾Ð¹ ÑÑÐ°ÑÑÐµ ÐÐÐ"/>
          <p:cNvPicPr preferRelativeResize="0"/>
          <p:nvPr/>
        </p:nvPicPr>
        <p:blipFill rotWithShape="1">
          <a:blip r:embed="rId4">
            <a:alphaModFix/>
          </a:blip>
          <a:srcRect l="14505" t="26" r="9823" b="206"/>
          <a:stretch/>
        </p:blipFill>
        <p:spPr>
          <a:xfrm>
            <a:off x="6450956" y="1825625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4440e5eb_0_11"/>
          <p:cNvSpPr/>
          <p:nvPr/>
        </p:nvSpPr>
        <p:spPr>
          <a:xfrm>
            <a:off x="3822700" y="382378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Список литературы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5" name="Google Shape;235;gdf4440e5eb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236" name="Google Shape;236;gdf4440e5eb_0_11"/>
          <p:cNvSpPr/>
          <p:nvPr/>
        </p:nvSpPr>
        <p:spPr>
          <a:xfrm>
            <a:off x="739892" y="1809583"/>
            <a:ext cx="10712116" cy="410490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Retro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View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of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Mankind's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Habitat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фотографий старой Москвы - Режим доступа : https://pastvu.com/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Mapbox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API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Documentation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https://docs.mapbox.com/mapbox-unity-sdk/api/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Алгоритм триангуляции Делоне методом заметающей прямой [Электронный ресурс] : статья - Режим доступа : https://habr.com/ru/post/445048/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Виртуальная реконструкция доминантных объектов исторической застройки Белого города Москвы (XVI – XVIII вв.) [Электронный ресурс] : статья - Режим доступа : https://nbpublish.com/library_read_article.php?id=33447 (Дата обращения - 14.06.2021)</a:t>
            </a:r>
            <a:endParaRPr sz="1900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Документация игрового движка </a:t>
            </a:r>
            <a:r>
              <a:rPr lang="ru-RU" sz="1900" dirty="0" err="1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Unity</a:t>
            </a:r>
            <a:r>
              <a:rPr lang="ru-RU" sz="1900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 [Электронный ресурс] : база данных - Режим доступа : https://docs.unity3d.com/2019.4/Documentation/Manual/index.html (Дата обращения - 14.06.2021)</a:t>
            </a:r>
            <a:endParaRPr sz="3100" dirty="0">
              <a:solidFill>
                <a:schemeClr val="lt1"/>
              </a:solidFill>
              <a:latin typeface="+mn-lt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51e2deda_0_0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" name="Google Shape;107;gdf51e2deda_0_0"/>
          <p:cNvSpPr/>
          <p:nvPr/>
        </p:nvSpPr>
        <p:spPr>
          <a:xfrm>
            <a:off x="2176437" y="1901824"/>
            <a:ext cx="7839025" cy="3536951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Старой версии проекта могла выполнять задачи: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Загрузка 3D-моделей из </a:t>
            </a:r>
            <a:r>
              <a:rPr lang="ru-RU" sz="2000" dirty="0" err="1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забилженных</a:t>
            </a: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 в проект ресурсов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Создание свободно летающей камеры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Настройки угла поворота и позиции объекта</a:t>
            </a:r>
            <a:endParaRPr lang="en-US"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+mn-lt"/>
                <a:ea typeface="Times New Roman"/>
                <a:cs typeface="Times New Roman"/>
                <a:sym typeface="Times New Roman"/>
              </a:rPr>
              <a:t>Сохранять проект в отдельный файл</a:t>
            </a:r>
            <a:endParaRPr sz="2000" dirty="0">
              <a:solidFill>
                <a:schemeClr val="tx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df51e2ded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f51e2deda_0_8"/>
          <p:cNvSpPr/>
          <p:nvPr/>
        </p:nvSpPr>
        <p:spPr>
          <a:xfrm>
            <a:off x="3822700" y="365125"/>
            <a:ext cx="4546500" cy="1308000"/>
          </a:xfrm>
          <a:prstGeom prst="rect">
            <a:avLst/>
          </a:prstGeom>
          <a:solidFill>
            <a:schemeClr val="bg1">
              <a:alpha val="698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Постановка задачи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Google Shape;118;gdf51e2deda_0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0BBFAA-98C3-4F43-8CBC-C4A7C38292E0}"/>
              </a:ext>
            </a:extLst>
          </p:cNvPr>
          <p:cNvSpPr/>
          <p:nvPr/>
        </p:nvSpPr>
        <p:spPr>
          <a:xfrm>
            <a:off x="1333450" y="1996974"/>
            <a:ext cx="9525000" cy="40418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ru-RU" sz="2000" dirty="0">
                <a:solidFill>
                  <a:schemeClr val="tx1"/>
                </a:solidFill>
              </a:rPr>
              <a:t>Новая версия проекта может выполнять другие задачи: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Машины времени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Выбор 3D-моделей сохраненных на диске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Сохранение проекта в новый отдельный формат, сохраняющий полноценные 3D модели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Приближенный к другим графическим редакторам дизайн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Сетки дорог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Предоставление пользователю готовых проектов и 3D-моделей для быстрого обучения программе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Актуальность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9374" y="1825626"/>
            <a:ext cx="5574488" cy="2325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8900C1-BD1F-4646-97C7-B07A06F86BB7}"/>
              </a:ext>
            </a:extLst>
          </p:cNvPr>
          <p:cNvSpPr/>
          <p:nvPr/>
        </p:nvSpPr>
        <p:spPr>
          <a:xfrm>
            <a:off x="866775" y="1952625"/>
            <a:ext cx="4876800" cy="31527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Десятки городов расположены на прибрежных холмах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Исторические панорамы таких городов представляют большую культурную ценность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 существуют трехмерные инструменты, обладающих функционалом, необходимым для построения и обзора цифровых моделей таких панорам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 descr="blue ballpoint pen on white notebook"/>
          <p:cNvPicPr preferRelativeResize="0"/>
          <p:nvPr/>
        </p:nvPicPr>
        <p:blipFill rotWithShape="1">
          <a:blip r:embed="rId3">
            <a:alphaModFix/>
          </a:blip>
          <a:srcRect l="5813" r="5431"/>
          <a:stretch/>
        </p:blipFill>
        <p:spPr>
          <a:xfrm>
            <a:off x="6450956" y="1825624"/>
            <a:ext cx="4835610" cy="363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3822699" y="355863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Целевая аудитория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DA191-0B57-44B3-A6C3-267E74148B33}"/>
              </a:ext>
            </a:extLst>
          </p:cNvPr>
          <p:cNvSpPr/>
          <p:nvPr/>
        </p:nvSpPr>
        <p:spPr>
          <a:xfrm>
            <a:off x="1695450" y="1905000"/>
            <a:ext cx="3905250" cy="3438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Ученики и учителя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 с ограниченными возможностями здоровья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Люди, уставшие от плотной или некрасивой застройки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333CD8-C173-407C-9B03-19E50CC8D02F}"/>
              </a:ext>
            </a:extLst>
          </p:cNvPr>
          <p:cNvSpPr/>
          <p:nvPr/>
        </p:nvSpPr>
        <p:spPr>
          <a:xfrm>
            <a:off x="1460822" y="1825625"/>
            <a:ext cx="3962400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Earth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Pro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Понятный интерфейс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err="1">
                <a:solidFill>
                  <a:schemeClr val="tx1"/>
                </a:solidFill>
              </a:rPr>
              <a:t>Google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Street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View</a:t>
            </a:r>
            <a:r>
              <a:rPr lang="ru-RU" sz="2000" dirty="0">
                <a:solidFill>
                  <a:schemeClr val="tx1"/>
                </a:solidFill>
              </a:rPr>
              <a:t> (можно посмотреть панорамы)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Можно группировать объекты в проекты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Динамика точки обзора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Требует много места на диске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3822700" y="365125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Обзор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43" y="1825625"/>
            <a:ext cx="59436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F83FD2-7D99-4C92-B2A8-9B502FBEF5FB}"/>
              </a:ext>
            </a:extLst>
          </p:cNvPr>
          <p:cNvSpPr/>
          <p:nvPr/>
        </p:nvSpPr>
        <p:spPr>
          <a:xfrm>
            <a:off x="1438275" y="1825625"/>
            <a:ext cx="3819525" cy="32289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Microsoft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Maps</a:t>
            </a:r>
            <a:endParaRPr lang="ru-RU" sz="20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Учитывает географические неровности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Требует малого объема на дисковом пространстве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Глубина изображения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Никак нельзя смотреть улицы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</a:rPr>
              <a:t>Непонятный интерфейс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3822700" y="382378"/>
            <a:ext cx="4546600" cy="1308100"/>
          </a:xfrm>
          <a:prstGeom prst="rect">
            <a:avLst/>
          </a:prstGeom>
          <a:solidFill>
            <a:schemeClr val="bg1">
              <a:alpha val="69803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+mj-lt"/>
                <a:ea typeface="Libre Franklin"/>
                <a:cs typeface="Libre Franklin"/>
                <a:sym typeface="Libre Franklin"/>
              </a:rPr>
              <a:t>Сравнение аналогов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6" name="Google Shape;1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graphicFrame>
        <p:nvGraphicFramePr>
          <p:cNvPr id="157" name="Google Shape;157;p9"/>
          <p:cNvGraphicFramePr/>
          <p:nvPr>
            <p:extLst>
              <p:ext uri="{D42A27DB-BD31-4B8C-83A1-F6EECF244321}">
                <p14:modId xmlns:p14="http://schemas.microsoft.com/office/powerpoint/2010/main" val="3187408588"/>
              </p:ext>
            </p:extLst>
          </p:nvPr>
        </p:nvGraphicFramePr>
        <p:xfrm>
          <a:off x="681038" y="1899962"/>
          <a:ext cx="10829924" cy="3906100"/>
        </p:xfrm>
        <a:graphic>
          <a:graphicData uri="http://schemas.openxmlformats.org/drawingml/2006/table">
            <a:tbl>
              <a:tblPr firstRow="1" bandRow="1">
                <a:noFill/>
                <a:tableStyleId>{BB878F2B-9917-426B-B9C2-27796C3A2FEF}</a:tableStyleId>
              </a:tblPr>
              <a:tblGrid>
                <a:gridCol w="175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6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Название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Понятный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интерфейс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Выводимая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информация об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объектах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Динамика точки обзора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Требует мало ресурсов от компьютера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Microsoft</a:t>
                      </a: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ru-RU" sz="2000" b="0" dirty="0" err="1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Maps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Google Earth Pro </a:t>
                      </a:r>
                      <a:endParaRPr sz="2000">
                        <a:latin typeface="+mn-lt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Конструктор</a:t>
                      </a:r>
                      <a:endParaRPr sz="2000" dirty="0">
                        <a:latin typeface="+mn-lt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улиц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latin typeface="+mn-lt"/>
                          <a:sym typeface="Libre Franklin"/>
                        </a:rPr>
                        <a:t>-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dirty="0">
                          <a:latin typeface="+mn-lt"/>
                          <a:ea typeface="Libre Franklin"/>
                          <a:cs typeface="Libre Franklin"/>
                          <a:sym typeface="Libre Franklin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City-scene-editor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</a:rPr>
                        <a:t>+</a:t>
                      </a:r>
                      <a:endParaRPr sz="2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96883464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741</Words>
  <Application>Microsoft Macintosh PowerPoint</Application>
  <PresentationFormat>Широкоэкранный</PresentationFormat>
  <Paragraphs>195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Calibri</vt:lpstr>
      <vt:lpstr>Libre Franklin</vt:lpstr>
      <vt:lpstr>Arial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Пашенцнв</dc:creator>
  <cp:lastModifiedBy>Microsoft Office User</cp:lastModifiedBy>
  <cp:revision>8</cp:revision>
  <dcterms:created xsi:type="dcterms:W3CDTF">2019-04-11T09:13:43Z</dcterms:created>
  <dcterms:modified xsi:type="dcterms:W3CDTF">2022-09-10T08:22:54Z</dcterms:modified>
</cp:coreProperties>
</file>